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9"/>
  </p:normalViewPr>
  <p:slideViewPr>
    <p:cSldViewPr snapToGrid="0">
      <p:cViewPr varScale="1">
        <p:scale>
          <a:sx n="114" d="100"/>
          <a:sy n="114" d="100"/>
        </p:scale>
        <p:origin x="7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8D5D-9C27-1225-36FF-A4AA0A64F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4BBF2-61AE-2CDE-3016-3DA8BB5BF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D29CF-DC41-2E26-19A9-8F42EEE6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C5468-6FE4-0775-8C62-E7E32DE3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729CA-CBCF-2444-44EE-B9F1F8010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E8C1-3878-4A03-8A69-A42F3B1F247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DE2145-3A52-960F-139E-BF34805DC5C2}"/>
              </a:ext>
            </a:extLst>
          </p:cNvPr>
          <p:cNvSpPr/>
          <p:nvPr userDrawn="1"/>
        </p:nvSpPr>
        <p:spPr>
          <a:xfrm>
            <a:off x="381000" y="194733"/>
            <a:ext cx="3352800" cy="125306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80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35DAD-33D8-5FDA-5E52-C44DAF83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2B1A4-B6BB-0B31-47D0-4229B209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403F3-D4C3-5082-8901-2B9048D0A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CB20A-4707-4E25-E3DA-8DEF24C6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9BA31-E3FB-CB8B-870C-A39038218666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9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B2AA7-D694-FBC2-117A-7E84D91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AEF93-7EBD-64CE-A5B0-57579B188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0CAE-D395-A17A-37BF-1632890E3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00499-4DBB-9698-11AE-76434AD1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AB1CDB-6526-95B8-2C9C-D1AA08007D98}"/>
              </a:ext>
            </a:extLst>
          </p:cNvPr>
          <p:cNvSpPr/>
          <p:nvPr userDrawn="1"/>
        </p:nvSpPr>
        <p:spPr>
          <a:xfrm>
            <a:off x="9183370" y="6122988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9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D00D6-0EBC-6EDC-B2E4-7B56C8FC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2103-953A-9F73-E407-101DEC4198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CEE08E-295D-6240-8161-047A9D196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A3A09-58C3-CB9F-F7FC-2D3EC0C0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7E013-FE6D-205E-A502-6266A606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D5876A-B273-AB4F-C3E5-D5FCD8801309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3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937B6-7ACA-DB4E-2404-1F50845A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9537C-A3E9-A72D-9BD3-9A1A66EB9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084A6-98B4-0D08-CDEC-7235D1EB7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49C993-7E79-EBFC-7BC9-E5D919849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EE7984-4FE9-ADB4-DC67-CF8028DBA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8A2B62-5850-A5C4-53C3-293C5B89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35C690-508A-9E5D-B767-E2827DAF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F391E5-AD7D-67D1-AEFD-25B1712D4853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5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1E49-E08B-F435-FDD8-E8675987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3384B1-A434-583F-F635-58C58EF001A2}"/>
              </a:ext>
            </a:extLst>
          </p:cNvPr>
          <p:cNvSpPr/>
          <p:nvPr userDrawn="1"/>
        </p:nvSpPr>
        <p:spPr>
          <a:xfrm>
            <a:off x="9189720" y="6152356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5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3A1001-1BE2-2C53-30D9-89364D485406}"/>
              </a:ext>
            </a:extLst>
          </p:cNvPr>
          <p:cNvSpPr/>
          <p:nvPr userDrawn="1"/>
        </p:nvSpPr>
        <p:spPr>
          <a:xfrm>
            <a:off x="9011920" y="605504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2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DC6D1-F54E-9FA5-C60B-4B2302ACC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E6297-15C8-4D50-694C-066045489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F2E0C-731A-1981-363D-27E8546F0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EE852-F48D-4E7F-86A2-199A8B5F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31E22-B2A3-CDD6-DF99-029560F9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69C88-D663-24E3-52AF-D7F48CEF2136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1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CF6AD-24B3-4767-43D6-7C4A06FC8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41605-4CA8-AF6C-B618-0B222F8B8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79D1C-D7C3-E739-06FF-446569181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4F3AF-CB5B-7AAE-3F9C-AE53A859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43D68-7B63-AE9A-F77C-E14FF1BC0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A733F3-34B5-B534-B5A9-0330623B1A7B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4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F1EB2-64B0-1EE7-761A-04BD7CD2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25755-45D0-DD14-72B8-23D58A90B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C5D0F-7855-0A72-2934-88A7AD306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262F8-CC19-335E-4B5C-A2709961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AFD90B-8AE7-5152-FD5D-965BEDD14FA1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1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977C9F-8D0E-C297-4F16-41E2E406F7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F1FDF-FCE6-E786-24D4-4F20CCB45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CE310-BBC4-D9A3-D0D9-B6E38ACBA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57F4D-A236-AB29-0BD6-8EB2CB5D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189FFE-753A-2287-437F-C22758E82093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1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00D043-6D45-A0DB-00AD-1BFF4C81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DDF6E-0FA5-32C9-A0FA-D1E195A40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A60E1-BBD3-FB66-1E49-F46052B0B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1EDE6-E0D5-4322-B7DE-CBF8AA5CE448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47E44-655D-D783-245A-4F608686E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82A2C-B9A4-12FE-4486-8DC327914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75E8C1-3878-4A03-8A69-A42F3B1F2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3E92-36DD-34B1-6BCD-8B2F5ED3DA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{insert title}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87832-774D-319F-39EE-0C6063883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{insert  authors}</a:t>
            </a:r>
          </a:p>
          <a:p>
            <a:r>
              <a:rPr lang="en-US" dirty="0">
                <a:solidFill>
                  <a:schemeClr val="bg1"/>
                </a:solidFill>
              </a:rPr>
              <a:t>{insert  </a:t>
            </a:r>
            <a:r>
              <a:rPr lang="en-US" dirty="0" err="1">
                <a:solidFill>
                  <a:schemeClr val="bg1"/>
                </a:solidFill>
              </a:rPr>
              <a:t>affliations</a:t>
            </a:r>
            <a:r>
              <a:rPr lang="en-US" dirty="0">
                <a:solidFill>
                  <a:schemeClr val="bg1"/>
                </a:solidFill>
              </a:rPr>
              <a:t>}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0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A69F7-FCCD-445F-7FE9-8B89F91B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4AA87-F330-1F6C-D37C-93629C0D2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{insert content}</a:t>
            </a:r>
          </a:p>
        </p:txBody>
      </p:sp>
    </p:spTree>
    <p:extLst>
      <p:ext uri="{BB962C8B-B14F-4D97-AF65-F5344CB8AC3E}">
        <p14:creationId xmlns:p14="http://schemas.microsoft.com/office/powerpoint/2010/main" val="1906884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F2653D-D94B-AB04-BA1A-E86E03A6F28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2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Case History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(Methods when applicable)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C4238-3719-C44E-463D-E7D130F8193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</a:rPr>
              <a:t>{insert content}</a:t>
            </a:r>
          </a:p>
        </p:txBody>
      </p:sp>
    </p:spTree>
    <p:extLst>
      <p:ext uri="{BB962C8B-B14F-4D97-AF65-F5344CB8AC3E}">
        <p14:creationId xmlns:p14="http://schemas.microsoft.com/office/powerpoint/2010/main" val="281199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Case History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(Results when applicable)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EBC37-3EDC-82DB-BE51-92984DC237D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57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55FC6-62F6-33C1-B408-D33B63C6B30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9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BC595-1C6A-AA14-7F91-204BED4BB50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9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56</Words>
  <Application>Microsoft Macintosh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{insert title}</vt:lpstr>
      <vt:lpstr>Disclosures</vt:lpstr>
      <vt:lpstr>Introduction</vt:lpstr>
      <vt:lpstr>Case History  (Methods when applicable)</vt:lpstr>
      <vt:lpstr>Case History  (Results when applicable)</vt:lpstr>
      <vt:lpstr>Discussion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Gwen Travis</dc:creator>
  <cp:lastModifiedBy>LUBDHA SHAH</cp:lastModifiedBy>
  <cp:revision>3</cp:revision>
  <dcterms:created xsi:type="dcterms:W3CDTF">2024-08-27T19:54:58Z</dcterms:created>
  <dcterms:modified xsi:type="dcterms:W3CDTF">2024-09-03T14:00:39Z</dcterms:modified>
</cp:coreProperties>
</file>